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EEF5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8270" autoAdjust="0"/>
  </p:normalViewPr>
  <p:slideViewPr>
    <p:cSldViewPr>
      <p:cViewPr varScale="1">
        <p:scale>
          <a:sx n="112" d="100"/>
          <a:sy n="112" d="100"/>
        </p:scale>
        <p:origin x="46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8EB861-EC1F-4263-BBEB-FC641071A3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63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A78C1E-6657-4347-AEFD-C205600F59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99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656667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6712416"/>
            <a:ext cx="3023659" cy="1455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C4DAF6D-E685-4610-B93E-12614426F600}"/>
              </a:ext>
            </a:extLst>
          </p:cNvPr>
          <p:cNvPicPr>
            <a:picLocks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45615"/>
            <a:ext cx="1657034" cy="811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dirty="0"/>
              <a:t>Nacionalinis vėžio institutas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1D75C-5B27-4368-B23D-0514865CF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D2012D-0F05-4620-8FB2-C8E6BBDBB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/>
              <a:t>data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3AFA0-12FA-4530-A261-545926EA0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Nacionalinis vėžio institutas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100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dirty="0"/>
              <a:t>Nacionalinis vėžio institutas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dirty="0"/>
              <a:t>Nacionalinis vėžio institutas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dirty="0"/>
              <a:t>Nacionalinis vėžio institutas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75885" y="274638"/>
            <a:ext cx="980651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1">
                <a:latin typeface="+mn-lt"/>
              </a:defRPr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5701" y="6245225"/>
            <a:ext cx="787188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latin typeface="+mn-lt"/>
              </a:defRPr>
            </a:lvl1pPr>
          </a:lstStyle>
          <a:p>
            <a:r>
              <a:rPr lang="lt-LT" dirty="0"/>
              <a:t>Nacionalinis vėžio institutas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1" y="6712416"/>
            <a:ext cx="3023659" cy="1455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DB62BB-9FFF-44AE-B378-7BDEBBCADB50}"/>
              </a:ext>
            </a:extLst>
          </p:cNvPr>
          <p:cNvPicPr>
            <a:picLocks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60376"/>
            <a:ext cx="1657034" cy="811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just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just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just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A1FDD-C16B-45C2-A882-28E60AE94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endParaRPr lang="lt-L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0716B6-B26A-4EE0-88A5-B7C1276282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7F744-616A-436A-A44E-165E9390D45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lt-LT" dirty="0"/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49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CA668-7A50-4E14-8894-C8FC583EA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5E1040D-C69F-4CAB-B039-6A466B1BC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4752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E365B-7A42-47A7-B8FD-2F96A4602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80009-9A9E-4A09-85A7-2506C377D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17445941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s_be_fono (1)">
  <a:themeElements>
    <a:clrScheme name="sablonas_be_fo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lonas_be_fon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blonas_be_fo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sablonas_be_fono (1)</Template>
  <TotalTime>18113</TotalTime>
  <Words>1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Garamond</vt:lpstr>
      <vt:lpstr>sablonas_be_fono (1)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NVI</dc:creator>
  <cp:lastModifiedBy>Windows User</cp:lastModifiedBy>
  <cp:revision>302</cp:revision>
  <cp:lastPrinted>2018-03-22T08:26:01Z</cp:lastPrinted>
  <dcterms:created xsi:type="dcterms:W3CDTF">2016-03-22T06:54:41Z</dcterms:created>
  <dcterms:modified xsi:type="dcterms:W3CDTF">2019-03-25T13:42:46Z</dcterms:modified>
</cp:coreProperties>
</file>