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557"/>
    <a:srgbClr val="962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25" d="100"/>
          <a:sy n="25" d="100"/>
        </p:scale>
        <p:origin x="1476" y="-210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37824-7968-49E7-9191-7D533CDAA61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65317-1991-46AF-AAB5-2BBEF65FED8A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3524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787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298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58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075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254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445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738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564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413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064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82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98B8D-51B3-40B7-98A6-3B7863E867FD}" type="datetimeFigureOut">
              <a:rPr lang="lt-LT" smtClean="0"/>
              <a:pPr/>
              <a:t>2019-03-25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37F3E-21FF-4CA2-9308-11A240EF3E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023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87003" y="-396808"/>
            <a:ext cx="31115794" cy="3668970"/>
            <a:chOff x="857249" y="-396808"/>
            <a:chExt cx="37378483" cy="4049483"/>
          </a:xfrm>
        </p:grpSpPr>
        <p:sp>
          <p:nvSpPr>
            <p:cNvPr id="7" name="Stačiakampis 6">
              <a:extLst>
                <a:ext uri="{FF2B5EF4-FFF2-40B4-BE49-F238E27FC236}">
                  <a16:creationId xmlns:a16="http://schemas.microsoft.com/office/drawing/2014/main" id="{29413548-BB9B-474C-A712-32FDB4CEDD68}"/>
                </a:ext>
              </a:extLst>
            </p:cNvPr>
            <p:cNvSpPr/>
            <p:nvPr/>
          </p:nvSpPr>
          <p:spPr>
            <a:xfrm>
              <a:off x="5836444" y="-396808"/>
              <a:ext cx="32399288" cy="40494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rgbClr val="1D3557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249" y="678131"/>
              <a:ext cx="5391503" cy="269322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530133" y="1724864"/>
              <a:ext cx="2230959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9600" b="1" dirty="0">
                  <a:solidFill>
                    <a:srgbClr val="002060"/>
                  </a:solidFill>
                  <a:latin typeface="Adobe Devanagari" panose="02040503050201020203" pitchFamily="18" charset="0"/>
                  <a:cs typeface="Adobe Devanagari" panose="02040503050201020203" pitchFamily="18" charset="0"/>
                </a:rPr>
                <a:t>NATIONAL CANCER INSTITUTE</a:t>
              </a:r>
              <a:endParaRPr lang="en-US" sz="9600" b="1" dirty="0">
                <a:solidFill>
                  <a:srgbClr val="002060"/>
                </a:solidFill>
                <a:latin typeface="Adobe Devanagari" panose="02040503050201020203" pitchFamily="18" charset="0"/>
                <a:cs typeface="Adobe Devanagari" panose="02040503050201020203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6244" y="8406234"/>
            <a:ext cx="31546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5400" b="1" dirty="0">
                <a:cs typeface="Arial" pitchFamily="34" charset="0"/>
              </a:rPr>
              <a:t>AUTORIAI, INSTITUCIJA</a:t>
            </a:r>
          </a:p>
          <a:p>
            <a:r>
              <a:rPr lang="lt-LT" sz="5400" b="1" dirty="0">
                <a:cs typeface="Arial" pitchFamily="34" charset="0"/>
              </a:rPr>
              <a:t>ŠRIFTAS – </a:t>
            </a:r>
            <a:r>
              <a:rPr lang="lt-LT" sz="5400" b="1" dirty="0" err="1">
                <a:cs typeface="Arial" pitchFamily="34" charset="0"/>
              </a:rPr>
              <a:t>Calibri</a:t>
            </a:r>
            <a:r>
              <a:rPr lang="lt-LT" sz="5400" b="1" dirty="0">
                <a:cs typeface="Arial" pitchFamily="34" charset="0"/>
              </a:rPr>
              <a:t>- 54</a:t>
            </a:r>
            <a:endParaRPr lang="lt-LT" sz="5400" dirty="0"/>
          </a:p>
          <a:p>
            <a:endParaRPr lang="lt-LT" sz="5400" dirty="0">
              <a:cs typeface="Arial" pitchFamily="34" charset="0"/>
            </a:endParaRPr>
          </a:p>
          <a:p>
            <a:endParaRPr lang="lt-LT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97919" y="4129953"/>
            <a:ext cx="2760345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9000" b="1" dirty="0">
                <a:cs typeface="Arial" pitchFamily="34" charset="0"/>
              </a:rPr>
              <a:t>PAVADINIMAS</a:t>
            </a:r>
            <a:endParaRPr lang="en-US" sz="9000" b="1" dirty="0">
              <a:cs typeface="Arial" pitchFamily="34" charset="0"/>
            </a:endParaRPr>
          </a:p>
          <a:p>
            <a:r>
              <a:rPr lang="lt-LT" sz="9000" b="1" dirty="0">
                <a:cs typeface="Arial" pitchFamily="34" charset="0"/>
              </a:rPr>
              <a:t>                 (Š</a:t>
            </a:r>
            <a:r>
              <a:rPr lang="en-US" sz="9000" b="1" dirty="0">
                <a:cs typeface="Arial" pitchFamily="34" charset="0"/>
              </a:rPr>
              <a:t>RIFTAS – </a:t>
            </a:r>
            <a:r>
              <a:rPr lang="lt-LT" sz="9000" b="1" dirty="0" err="1">
                <a:cs typeface="Arial" pitchFamily="34" charset="0"/>
              </a:rPr>
              <a:t>Calibri</a:t>
            </a:r>
            <a:r>
              <a:rPr lang="lt-LT" sz="9000" b="1" dirty="0">
                <a:cs typeface="Arial" pitchFamily="34" charset="0"/>
              </a:rPr>
              <a:t> (</a:t>
            </a:r>
            <a:r>
              <a:rPr lang="lt-LT" sz="9000" b="1" dirty="0" err="1">
                <a:cs typeface="Arial" pitchFamily="34" charset="0"/>
              </a:rPr>
              <a:t>Body</a:t>
            </a:r>
            <a:r>
              <a:rPr lang="lt-LT" sz="9000" b="1" dirty="0">
                <a:cs typeface="Arial" pitchFamily="34" charset="0"/>
              </a:rPr>
              <a:t>) 90pt)</a:t>
            </a:r>
          </a:p>
          <a:p>
            <a:pPr algn="ctr"/>
            <a:endParaRPr lang="lt-LT" sz="8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6244" y="12339498"/>
            <a:ext cx="1082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t-LT" sz="3200" b="1" dirty="0"/>
              <a:t>Stendinio pranešimo tektas</a:t>
            </a:r>
            <a:endParaRPr lang="en-US" sz="3200" b="1" dirty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t-LT" sz="3200" b="1" dirty="0"/>
              <a:t>ŠRIFTAS</a:t>
            </a:r>
            <a:r>
              <a:rPr lang="en-US" sz="3200" b="1" dirty="0"/>
              <a:t> – </a:t>
            </a:r>
            <a:r>
              <a:rPr lang="lt-LT" sz="3200" b="1" dirty="0" err="1"/>
              <a:t>Calibri</a:t>
            </a:r>
            <a:r>
              <a:rPr lang="lt-LT" sz="3200" b="1" dirty="0"/>
              <a:t> </a:t>
            </a:r>
            <a:r>
              <a:rPr lang="en-US" sz="3200" b="1" dirty="0"/>
              <a:t>– </a:t>
            </a:r>
            <a:r>
              <a:rPr lang="lt-LT" sz="3200" b="1" dirty="0"/>
              <a:t>32</a:t>
            </a:r>
            <a:r>
              <a:rPr lang="en-US" sz="3200" b="1" dirty="0"/>
              <a:t>.</a:t>
            </a:r>
            <a:endParaRPr lang="lt-LT" sz="3200" b="1" dirty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t-LT" sz="3200" dirty="0"/>
          </a:p>
        </p:txBody>
      </p:sp>
      <p:sp>
        <p:nvSpPr>
          <p:cNvPr id="9" name="Rectangle 8"/>
          <p:cNvSpPr/>
          <p:nvPr/>
        </p:nvSpPr>
        <p:spPr>
          <a:xfrm>
            <a:off x="27715369" y="578942"/>
            <a:ext cx="3600450" cy="269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KT logo</a:t>
            </a:r>
            <a:endParaRPr lang="lt-LT" sz="6000" dirty="0"/>
          </a:p>
        </p:txBody>
      </p:sp>
      <p:sp>
        <p:nvSpPr>
          <p:cNvPr id="12" name="Stačiakampis 6">
            <a:extLst/>
          </p:cNvPr>
          <p:cNvSpPr/>
          <p:nvPr/>
        </p:nvSpPr>
        <p:spPr>
          <a:xfrm>
            <a:off x="0" y="41605200"/>
            <a:ext cx="32399288" cy="1587769"/>
          </a:xfrm>
          <a:prstGeom prst="rect">
            <a:avLst/>
          </a:prstGeom>
          <a:solidFill>
            <a:srgbClr val="1D3557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rgbClr val="1D3557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662C9FC-0558-4330-A5E3-44DE9FA478E0}"/>
              </a:ext>
            </a:extLst>
          </p:cNvPr>
          <p:cNvCxnSpPr/>
          <p:nvPr/>
        </p:nvCxnSpPr>
        <p:spPr>
          <a:xfrm flipV="1">
            <a:off x="0" y="3348933"/>
            <a:ext cx="32689800" cy="162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47434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„Office“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„Office“ 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„Office“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1071</TotalTime>
  <Words>33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Devanagari</vt:lpstr>
      <vt:lpstr>Arial</vt:lpstr>
      <vt:lpstr>Calibri</vt:lpstr>
      <vt:lpstr>Calibri Light</vt:lpstr>
      <vt:lpstr>„Office“ 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Dizainas1</dc:creator>
  <cp:lastModifiedBy>Windows User</cp:lastModifiedBy>
  <cp:revision>98</cp:revision>
  <dcterms:created xsi:type="dcterms:W3CDTF">2018-08-29T07:01:54Z</dcterms:created>
  <dcterms:modified xsi:type="dcterms:W3CDTF">2019-03-25T13:02:13Z</dcterms:modified>
</cp:coreProperties>
</file>