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32399288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6">
          <p15:clr>
            <a:srgbClr val="A4A3A4"/>
          </p15:clr>
        </p15:guide>
        <p15:guide id="2" pos="10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3557"/>
    <a:srgbClr val="962F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>
        <p:scale>
          <a:sx n="25" d="100"/>
          <a:sy n="25" d="100"/>
        </p:scale>
        <p:origin x="1476" y="-210"/>
      </p:cViewPr>
      <p:guideLst>
        <p:guide orient="horz" pos="13606"/>
        <p:guide pos="1020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B37824-7968-49E7-9191-7D533CDAA61D}" type="datetimeFigureOut">
              <a:rPr lang="lt-LT" smtClean="0"/>
              <a:pPr/>
              <a:t>2019-03-25</a:t>
            </a:fld>
            <a:endParaRPr lang="lt-L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t-L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365317-1991-46AF-AAB5-2BBEF65FED8A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6352401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lt-LT"/>
              <a:t>Spustelėkite norėdami redaguoti šablono paantraštės stilių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98B8D-51B3-40B7-98A6-3B7863E867FD}" type="datetimeFigureOut">
              <a:rPr lang="lt-LT" smtClean="0"/>
              <a:pPr/>
              <a:t>2019-03-25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37F3E-21FF-4CA2-9308-11A240EF3EE5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2278726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98B8D-51B3-40B7-98A6-3B7863E867FD}" type="datetimeFigureOut">
              <a:rPr lang="lt-LT" smtClean="0"/>
              <a:pPr/>
              <a:t>2019-03-25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37F3E-21FF-4CA2-9308-11A240EF3EE5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942981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98B8D-51B3-40B7-98A6-3B7863E867FD}" type="datetimeFigureOut">
              <a:rPr lang="lt-LT" smtClean="0"/>
              <a:pPr/>
              <a:t>2019-03-25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37F3E-21FF-4CA2-9308-11A240EF3EE5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585803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98B8D-51B3-40B7-98A6-3B7863E867FD}" type="datetimeFigureOut">
              <a:rPr lang="lt-LT" smtClean="0"/>
              <a:pPr/>
              <a:t>2019-03-25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37F3E-21FF-4CA2-9308-11A240EF3EE5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780758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/>
              <a:t>Redaguokite šablono teksto stilius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98B8D-51B3-40B7-98A6-3B7863E867FD}" type="datetimeFigureOut">
              <a:rPr lang="lt-LT" smtClean="0"/>
              <a:pPr/>
              <a:t>2019-03-25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37F3E-21FF-4CA2-9308-11A240EF3EE5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052545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98B8D-51B3-40B7-98A6-3B7863E867FD}" type="datetimeFigureOut">
              <a:rPr lang="lt-LT" smtClean="0"/>
              <a:pPr/>
              <a:t>2019-03-25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37F3E-21FF-4CA2-9308-11A240EF3EE5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044453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lt-LT"/>
              <a:t>Redaguokite šablono teksto stilius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lt-LT"/>
              <a:t>Redaguokite šablono teksto stilius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98B8D-51B3-40B7-98A6-3B7863E867FD}" type="datetimeFigureOut">
              <a:rPr lang="lt-LT" smtClean="0"/>
              <a:pPr/>
              <a:t>2019-03-25</a:t>
            </a:fld>
            <a:endParaRPr lang="lt-L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37F3E-21FF-4CA2-9308-11A240EF3EE5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147387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98B8D-51B3-40B7-98A6-3B7863E867FD}" type="datetimeFigureOut">
              <a:rPr lang="lt-LT" smtClean="0"/>
              <a:pPr/>
              <a:t>2019-03-25</a:t>
            </a:fld>
            <a:endParaRPr lang="lt-L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37F3E-21FF-4CA2-9308-11A240EF3EE5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595648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98B8D-51B3-40B7-98A6-3B7863E867FD}" type="datetimeFigureOut">
              <a:rPr lang="lt-LT" smtClean="0"/>
              <a:pPr/>
              <a:t>2019-03-25</a:t>
            </a:fld>
            <a:endParaRPr lang="lt-L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37F3E-21FF-4CA2-9308-11A240EF3EE5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984137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lt-LT"/>
              <a:t>Redaguokite šablono teksto stilius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98B8D-51B3-40B7-98A6-3B7863E867FD}" type="datetimeFigureOut">
              <a:rPr lang="lt-LT" smtClean="0"/>
              <a:pPr/>
              <a:t>2019-03-25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37F3E-21FF-4CA2-9308-11A240EF3EE5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290648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lt-LT"/>
              <a:t>Spustelėkite piktogramą norėdami įtraukti paveikslėlį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lt-LT"/>
              <a:t>Redaguokite šablono teksto stilius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98B8D-51B3-40B7-98A6-3B7863E867FD}" type="datetimeFigureOut">
              <a:rPr lang="lt-LT" smtClean="0"/>
              <a:pPr/>
              <a:t>2019-03-25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37F3E-21FF-4CA2-9308-11A240EF3EE5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688211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498B8D-51B3-40B7-98A6-3B7863E867FD}" type="datetimeFigureOut">
              <a:rPr lang="lt-LT" smtClean="0"/>
              <a:pPr/>
              <a:t>2019-03-25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437F3E-21FF-4CA2-9308-11A240EF3EE5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950232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787003" y="-396808"/>
            <a:ext cx="31115794" cy="3668970"/>
            <a:chOff x="857249" y="-396808"/>
            <a:chExt cx="37378483" cy="4049483"/>
          </a:xfrm>
        </p:grpSpPr>
        <p:sp>
          <p:nvSpPr>
            <p:cNvPr id="7" name="Stačiakampis 6">
              <a:extLst>
                <a:ext uri="{FF2B5EF4-FFF2-40B4-BE49-F238E27FC236}">
                  <a16:creationId xmlns:a16="http://schemas.microsoft.com/office/drawing/2014/main" id="{29413548-BB9B-474C-A712-32FDB4CEDD68}"/>
                </a:ext>
              </a:extLst>
            </p:cNvPr>
            <p:cNvSpPr/>
            <p:nvPr/>
          </p:nvSpPr>
          <p:spPr>
            <a:xfrm>
              <a:off x="5836444" y="-396808"/>
              <a:ext cx="32399288" cy="404948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t-LT">
                <a:solidFill>
                  <a:srgbClr val="1D3557"/>
                </a:solidFill>
              </a:endParaRPr>
            </a:p>
          </p:txBody>
        </p:sp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7249" y="678131"/>
              <a:ext cx="5391503" cy="2693220"/>
            </a:xfrm>
            <a:prstGeom prst="rect">
              <a:avLst/>
            </a:prstGeom>
          </p:spPr>
        </p:pic>
        <p:sp>
          <p:nvSpPr>
            <p:cNvPr id="13" name="TextBox 12"/>
            <p:cNvSpPr txBox="1"/>
            <p:nvPr/>
          </p:nvSpPr>
          <p:spPr>
            <a:xfrm>
              <a:off x="8530133" y="1724864"/>
              <a:ext cx="22309598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t-LT" sz="9600" b="1" dirty="0">
                  <a:solidFill>
                    <a:srgbClr val="002060"/>
                  </a:solidFill>
                  <a:latin typeface="Adobe Devanagari" panose="02040503050201020203" pitchFamily="18" charset="0"/>
                  <a:cs typeface="Adobe Devanagari" panose="02040503050201020203" pitchFamily="18" charset="0"/>
                </a:rPr>
                <a:t>NATIONAL CANCER INSTITUTE</a:t>
              </a:r>
              <a:endParaRPr lang="en-US" sz="9600" b="1" dirty="0">
                <a:solidFill>
                  <a:srgbClr val="002060"/>
                </a:solidFill>
                <a:latin typeface="Adobe Devanagari" panose="02040503050201020203" pitchFamily="18" charset="0"/>
                <a:cs typeface="Adobe Devanagari" panose="02040503050201020203" pitchFamily="18" charset="0"/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426244" y="8406234"/>
            <a:ext cx="3154679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5400" b="1" dirty="0">
                <a:cs typeface="Arial" pitchFamily="34" charset="0"/>
              </a:rPr>
              <a:t>AUTORIAI, INSTITUCIJA</a:t>
            </a:r>
          </a:p>
          <a:p>
            <a:r>
              <a:rPr lang="lt-LT" sz="5400" b="1" dirty="0">
                <a:cs typeface="Arial" pitchFamily="34" charset="0"/>
              </a:rPr>
              <a:t>ŠRIFTAS – </a:t>
            </a:r>
            <a:r>
              <a:rPr lang="lt-LT" sz="5400" b="1" dirty="0" err="1">
                <a:cs typeface="Arial" pitchFamily="34" charset="0"/>
              </a:rPr>
              <a:t>Calibri</a:t>
            </a:r>
            <a:r>
              <a:rPr lang="lt-LT" sz="5400" b="1" dirty="0">
                <a:cs typeface="Arial" pitchFamily="34" charset="0"/>
              </a:rPr>
              <a:t>- 54</a:t>
            </a:r>
            <a:endParaRPr lang="lt-LT" sz="5400" dirty="0"/>
          </a:p>
          <a:p>
            <a:endParaRPr lang="lt-LT" sz="5400" dirty="0">
              <a:cs typeface="Arial" pitchFamily="34" charset="0"/>
            </a:endParaRPr>
          </a:p>
          <a:p>
            <a:endParaRPr lang="lt-LT" sz="5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2397919" y="4129953"/>
            <a:ext cx="27603450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t-LT" sz="9000" b="1" dirty="0">
                <a:cs typeface="Arial" pitchFamily="34" charset="0"/>
              </a:rPr>
              <a:t>PAVADINIMAS</a:t>
            </a:r>
            <a:endParaRPr lang="en-US" sz="9000" b="1" dirty="0">
              <a:cs typeface="Arial" pitchFamily="34" charset="0"/>
            </a:endParaRPr>
          </a:p>
          <a:p>
            <a:r>
              <a:rPr lang="lt-LT" sz="9000" b="1" dirty="0">
                <a:cs typeface="Arial" pitchFamily="34" charset="0"/>
              </a:rPr>
              <a:t>                 (Š</a:t>
            </a:r>
            <a:r>
              <a:rPr lang="en-US" sz="9000" b="1" dirty="0">
                <a:cs typeface="Arial" pitchFamily="34" charset="0"/>
              </a:rPr>
              <a:t>RIFTAS – </a:t>
            </a:r>
            <a:r>
              <a:rPr lang="lt-LT" sz="9000" b="1" dirty="0" err="1">
                <a:cs typeface="Arial" pitchFamily="34" charset="0"/>
              </a:rPr>
              <a:t>Calibri</a:t>
            </a:r>
            <a:r>
              <a:rPr lang="lt-LT" sz="9000" b="1" dirty="0">
                <a:cs typeface="Arial" pitchFamily="34" charset="0"/>
              </a:rPr>
              <a:t> (</a:t>
            </a:r>
            <a:r>
              <a:rPr lang="lt-LT" sz="9000" b="1" dirty="0" err="1">
                <a:cs typeface="Arial" pitchFamily="34" charset="0"/>
              </a:rPr>
              <a:t>Body</a:t>
            </a:r>
            <a:r>
              <a:rPr lang="lt-LT" sz="9000" b="1" dirty="0">
                <a:cs typeface="Arial" pitchFamily="34" charset="0"/>
              </a:rPr>
              <a:t>) 90pt)</a:t>
            </a:r>
          </a:p>
          <a:p>
            <a:pPr algn="ctr"/>
            <a:endParaRPr lang="lt-LT" sz="8800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426244" y="12339498"/>
            <a:ext cx="108204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lt-LT" sz="3200" b="1" dirty="0"/>
              <a:t>Stendinio pranešimo tektas</a:t>
            </a:r>
            <a:endParaRPr lang="en-US" sz="3200" b="1" dirty="0"/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lt-LT" sz="3200" b="1" dirty="0"/>
              <a:t>ŠRIFTAS</a:t>
            </a:r>
            <a:r>
              <a:rPr lang="en-US" sz="3200" b="1" dirty="0"/>
              <a:t> – </a:t>
            </a:r>
            <a:r>
              <a:rPr lang="lt-LT" sz="3200" b="1" dirty="0" err="1"/>
              <a:t>Calibri</a:t>
            </a:r>
            <a:r>
              <a:rPr lang="lt-LT" sz="3200" b="1" dirty="0"/>
              <a:t> </a:t>
            </a:r>
            <a:r>
              <a:rPr lang="en-US" sz="3200" b="1" dirty="0"/>
              <a:t>– </a:t>
            </a:r>
            <a:r>
              <a:rPr lang="lt-LT" sz="3200" b="1" dirty="0"/>
              <a:t>32</a:t>
            </a:r>
            <a:r>
              <a:rPr lang="en-US" sz="3200" b="1" dirty="0"/>
              <a:t>.</a:t>
            </a:r>
            <a:endParaRPr lang="lt-LT" sz="3200" b="1" dirty="0"/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lt-LT" sz="3200" dirty="0"/>
          </a:p>
        </p:txBody>
      </p:sp>
      <p:sp>
        <p:nvSpPr>
          <p:cNvPr id="9" name="Rectangle 8"/>
          <p:cNvSpPr/>
          <p:nvPr/>
        </p:nvSpPr>
        <p:spPr>
          <a:xfrm>
            <a:off x="27715369" y="578942"/>
            <a:ext cx="3600450" cy="26932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/>
              <a:t>KT logo</a:t>
            </a:r>
            <a:endParaRPr lang="lt-LT" sz="6000" dirty="0"/>
          </a:p>
        </p:txBody>
      </p:sp>
      <p:sp>
        <p:nvSpPr>
          <p:cNvPr id="12" name="Stačiakampis 6">
            <a:extLst/>
          </p:cNvPr>
          <p:cNvSpPr/>
          <p:nvPr/>
        </p:nvSpPr>
        <p:spPr>
          <a:xfrm>
            <a:off x="0" y="41605200"/>
            <a:ext cx="32399288" cy="1587769"/>
          </a:xfrm>
          <a:prstGeom prst="rect">
            <a:avLst/>
          </a:prstGeom>
          <a:solidFill>
            <a:srgbClr val="1D3557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>
              <a:solidFill>
                <a:srgbClr val="1D3557"/>
              </a:solidFill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5662C9FC-0558-4330-A5E3-44DE9FA478E0}"/>
              </a:ext>
            </a:extLst>
          </p:cNvPr>
          <p:cNvCxnSpPr/>
          <p:nvPr/>
        </p:nvCxnSpPr>
        <p:spPr>
          <a:xfrm flipV="1">
            <a:off x="0" y="3348933"/>
            <a:ext cx="32689800" cy="16294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5474347"/>
      </p:ext>
    </p:extLst>
  </p:cSld>
  <p:clrMapOvr>
    <a:masterClrMapping/>
  </p:clrMapOvr>
</p:sld>
</file>

<file path=ppt/theme/theme1.xml><?xml version="1.0" encoding="utf-8"?>
<a:theme xmlns:a="http://schemas.openxmlformats.org/drawingml/2006/main" name="„Office“ tema">
  <a:themeElements>
    <a:clrScheme name="„Office“ 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„Office“ tema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„Office“ 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1071</TotalTime>
  <Words>33</Words>
  <Application>Microsoft Office PowerPoint</Application>
  <PresentationFormat>Custom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Adobe Devanagari</vt:lpstr>
      <vt:lpstr>Arial</vt:lpstr>
      <vt:lpstr>Calibri</vt:lpstr>
      <vt:lpstr>Calibri Light</vt:lpstr>
      <vt:lpstr>„Office“ tema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„PowerPoint“ pateiktis</dc:title>
  <dc:creator>Dizainas1</dc:creator>
  <cp:lastModifiedBy>Windows User</cp:lastModifiedBy>
  <cp:revision>98</cp:revision>
  <dcterms:created xsi:type="dcterms:W3CDTF">2018-08-29T07:01:54Z</dcterms:created>
  <dcterms:modified xsi:type="dcterms:W3CDTF">2019-03-25T13:02:13Z</dcterms:modified>
</cp:coreProperties>
</file>